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6" r:id="rId4"/>
    <p:sldId id="259" r:id="rId5"/>
    <p:sldId id="279" r:id="rId6"/>
    <p:sldId id="277" r:id="rId7"/>
    <p:sldId id="278" r:id="rId8"/>
    <p:sldId id="282" r:id="rId9"/>
    <p:sldId id="281" r:id="rId10"/>
    <p:sldId id="258" r:id="rId11"/>
    <p:sldId id="283" r:id="rId12"/>
    <p:sldId id="260" r:id="rId13"/>
    <p:sldId id="261" r:id="rId14"/>
    <p:sldId id="262" r:id="rId15"/>
    <p:sldId id="284" r:id="rId16"/>
    <p:sldId id="263" r:id="rId17"/>
    <p:sldId id="285" r:id="rId18"/>
    <p:sldId id="286" r:id="rId19"/>
    <p:sldId id="264" r:id="rId20"/>
    <p:sldId id="287" r:id="rId21"/>
    <p:sldId id="265" r:id="rId22"/>
    <p:sldId id="266" r:id="rId23"/>
    <p:sldId id="289" r:id="rId24"/>
    <p:sldId id="288" r:id="rId25"/>
    <p:sldId id="290" r:id="rId26"/>
    <p:sldId id="267" r:id="rId27"/>
    <p:sldId id="291" r:id="rId28"/>
    <p:sldId id="292" r:id="rId29"/>
    <p:sldId id="293" r:id="rId30"/>
    <p:sldId id="269" r:id="rId31"/>
    <p:sldId id="270" r:id="rId32"/>
    <p:sldId id="268" r:id="rId33"/>
    <p:sldId id="295" r:id="rId34"/>
    <p:sldId id="271" r:id="rId35"/>
    <p:sldId id="294" r:id="rId36"/>
    <p:sldId id="272" r:id="rId37"/>
    <p:sldId id="296" r:id="rId38"/>
    <p:sldId id="297" r:id="rId39"/>
    <p:sldId id="298" r:id="rId40"/>
    <p:sldId id="273" r:id="rId41"/>
    <p:sldId id="299" r:id="rId42"/>
    <p:sldId id="275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608" autoAdjust="0"/>
    <p:restoredTop sz="94660"/>
  </p:normalViewPr>
  <p:slideViewPr>
    <p:cSldViewPr>
      <p:cViewPr varScale="1">
        <p:scale>
          <a:sx n="100" d="100"/>
          <a:sy n="100" d="100"/>
        </p:scale>
        <p:origin x="-133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1B62C-8591-4D04-81B4-18850D836883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3D96A1-4694-453B-8D08-16B474345F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1B62C-8591-4D04-81B4-18850D836883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D96A1-4694-453B-8D08-16B474345F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1B62C-8591-4D04-81B4-18850D836883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D96A1-4694-453B-8D08-16B474345F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BA1B62C-8591-4D04-81B4-18850D836883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73D96A1-4694-453B-8D08-16B474345F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1B62C-8591-4D04-81B4-18850D836883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D96A1-4694-453B-8D08-16B474345F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1B62C-8591-4D04-81B4-18850D836883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D96A1-4694-453B-8D08-16B474345F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D96A1-4694-453B-8D08-16B474345F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1B62C-8591-4D04-81B4-18850D836883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1B62C-8591-4D04-81B4-18850D836883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D96A1-4694-453B-8D08-16B474345F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1B62C-8591-4D04-81B4-18850D836883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D96A1-4694-453B-8D08-16B474345F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BA1B62C-8591-4D04-81B4-18850D836883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3D96A1-4694-453B-8D08-16B474345F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1B62C-8591-4D04-81B4-18850D836883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3D96A1-4694-453B-8D08-16B474345F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BA1B62C-8591-4D04-81B4-18850D836883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73D96A1-4694-453B-8D08-16B474345F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0">
    <p:fad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Documents%20and%20Settings\Admin\&#1052;&#1086;&#1080;%20&#1076;&#1086;&#1082;&#1091;&#1084;&#1077;&#1085;&#1090;&#1099;\Downloads\&#1082;&#1086;&#1085;\Petr%20Il'ich%20CHajkovskij%20-%20'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ocuments%20and%20Settings\Admin\&#1052;&#1086;&#1080;%20&#1076;&#1086;&#1082;&#1091;&#1084;&#1077;&#1085;&#1090;&#1099;\Downloads\&#1082;&#1086;&#1085;\Registraciya%20-%20.mp3" TargetMode="Externa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ocuments%20and%20Settings\Admin\&#1052;&#1086;&#1080;%20&#1076;&#1086;&#1082;&#1091;&#1084;&#1077;&#1085;&#1090;&#1099;\Downloads\&#1082;&#1086;&#1085;\violonchel'%20%20-%20och%20grustnaya%20.mp3" TargetMode="Externa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ocuments%20and%20Settings\Admin\&#1052;&#1086;&#1080;%20&#1076;&#1086;&#1082;&#1091;&#1084;&#1077;&#1085;&#1090;&#1099;\Downloads\&#1082;&#1086;&#1085;\Petr%20Il'ich%20CHajkovskij%20-%20'.mp3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i="1" dirty="0" smtClean="0"/>
              <a:t>2012 год </a:t>
            </a:r>
            <a:r>
              <a:rPr lang="ru-RU" i="1" dirty="0" smtClean="0"/>
              <a:t> –  </a:t>
            </a:r>
            <a:r>
              <a:rPr lang="ru-RU" i="1" dirty="0" err="1" smtClean="0"/>
              <a:t>год</a:t>
            </a:r>
            <a:r>
              <a:rPr lang="ru-RU" i="1" dirty="0" smtClean="0"/>
              <a:t> российской истории 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По местам боевой славы Отечественной войны 1812 года</a:t>
            </a:r>
            <a:endParaRPr lang="ru-RU" b="0" dirty="0">
              <a:solidFill>
                <a:schemeClr val="accent3">
                  <a:lumMod val="20000"/>
                  <a:lumOff val="80000"/>
                </a:schemeClr>
              </a:solidFill>
              <a:effectLst/>
            </a:endParaRPr>
          </a:p>
        </p:txBody>
      </p:sp>
      <p:pic>
        <p:nvPicPr>
          <p:cNvPr id="4" name="Petr Il'ich CHajkovskij - '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142976" y="78579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3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Памятники Бородино</a:t>
            </a:r>
            <a:endParaRPr lang="ru-RU" dirty="0"/>
          </a:p>
        </p:txBody>
      </p:sp>
      <p:pic>
        <p:nvPicPr>
          <p:cNvPr id="2050" name="Picture 2" descr="E:\Бородино матер. Наташи\IMG_5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8019225" cy="450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Бородино матер. Наташи\IMG_5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72569">
            <a:off x="379031" y="883694"/>
            <a:ext cx="6746333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E:\Бородино матер. Наташи\IMG_5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56158">
            <a:off x="4903506" y="4228646"/>
            <a:ext cx="3564101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:\Бородино матер. Наташи\IMG_5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157015" y="1915159"/>
            <a:ext cx="5473440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E:\Бородино матер. Наташи\IMG_5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643314"/>
            <a:ext cx="4327837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E:\Бородино матер. Наташи\IMG_52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857232"/>
            <a:ext cx="4327837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Бородино матер. Наташи\IMG_5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6746333" cy="3786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E:\Бородино матер. Наташи\IMG_52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4000504"/>
            <a:ext cx="4073257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 музее – панораме «Бородинская битва»</a:t>
            </a:r>
            <a:endParaRPr lang="ru-RU" dirty="0"/>
          </a:p>
        </p:txBody>
      </p:sp>
      <p:pic>
        <p:nvPicPr>
          <p:cNvPr id="1036" name="Picture 12" descr="http://www.gagarinskoe.com/netcat_files/17/9/h_dee0b206ccde31ed6a3bf0db89fc27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428736"/>
            <a:ext cx="6858048" cy="48006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Registraciya -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5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конференция\Бородино\IMG_52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2857520" cy="2763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E:\конференция\Бородино\IMG_52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500042"/>
            <a:ext cx="3286148" cy="2786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 descr="http://www.gagarinskoe.com/netcat_files/17/9/h_bfa8c0d33cd87fe24b21d6bd63546372"/>
          <p:cNvPicPr>
            <a:picLocks noChangeAspect="1" noChangeArrowheads="1"/>
          </p:cNvPicPr>
          <p:nvPr/>
        </p:nvPicPr>
        <p:blipFill>
          <a:blip r:embed="rId4"/>
          <a:srcRect r="625" b="5000"/>
          <a:stretch>
            <a:fillRect/>
          </a:stretch>
        </p:blipFill>
        <p:spPr bwMode="auto">
          <a:xfrm>
            <a:off x="1928794" y="2357430"/>
            <a:ext cx="5280772" cy="3714776"/>
          </a:xfrm>
          <a:prstGeom prst="round2DiagRect">
            <a:avLst>
              <a:gd name="adj1" fmla="val 16667"/>
              <a:gd name="adj2" fmla="val 1962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2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214290"/>
            <a:ext cx="2428892" cy="800144"/>
          </a:xfrm>
        </p:spPr>
        <p:txBody>
          <a:bodyPr/>
          <a:lstStyle/>
          <a:p>
            <a:r>
              <a:rPr lang="ru-RU" dirty="0" smtClean="0"/>
              <a:t>Тарутино </a:t>
            </a:r>
            <a:endParaRPr lang="ru-RU" dirty="0"/>
          </a:p>
        </p:txBody>
      </p:sp>
      <p:pic>
        <p:nvPicPr>
          <p:cNvPr id="4098" name="Picture 2" descr="E:\конференция\заставка\Тарутино 1\CIMG2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714488"/>
            <a:ext cx="2518190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E:\конференция\заставка\Тарутино 1\CIMG2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714488"/>
            <a:ext cx="4095779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7" name="Picture 1" descr="E:\конференция\заставка\Тарутино 1\CIMG25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595416" y="3690940"/>
            <a:ext cx="3238523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5" descr="E:\конференция\заставка\Тарутино 1\CIMG25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286124"/>
            <a:ext cx="2446752" cy="3262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410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E-6 2.22222E-6 L -0.04843 -0.162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-8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1.85185E-6 L -0.03784 -0.1539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-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0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41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конференция\заставка\Тарутино 1\CIMG25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571744"/>
            <a:ext cx="4857784" cy="3643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E:\конференция\заставка\Тарутино 1\CIMG25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09" y="500042"/>
            <a:ext cx="4953035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конференция\заставка\Тарутино 1\CIMG2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5" y="571480"/>
            <a:ext cx="7524803" cy="56436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E:\конференция\заставка\Тарутино 1\CIMG2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00042"/>
            <a:ext cx="7524802" cy="5643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Учащиеся школы 158 в музее – заповеднике «Бородино»</a:t>
            </a:r>
            <a:endParaRPr lang="ru-RU" sz="3200" dirty="0"/>
          </a:p>
        </p:txBody>
      </p:sp>
      <p:pic>
        <p:nvPicPr>
          <p:cNvPr id="1026" name="Picture 2" descr="E:\Бородино матер. Наташи\IMG_5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643050"/>
            <a:ext cx="4071966" cy="228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E:\Бородино матер. Наташи\IMG_5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8546" y="2737479"/>
            <a:ext cx="4662946" cy="2616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E:\Бородино матер. Наташи\IMG_51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4071942"/>
            <a:ext cx="4073258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E:\конференция\заставка\Тарутино 1\CIMG25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8143932" cy="6107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конференция\заставка\Тарутино 1\CIMG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2571744"/>
            <a:ext cx="5125884" cy="3844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E:\конференция\заставка\Тарутино 1\CIMG2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5429288" cy="407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219200"/>
          </a:xfrm>
        </p:spPr>
        <p:txBody>
          <a:bodyPr/>
          <a:lstStyle/>
          <a:p>
            <a:pPr algn="ctr"/>
            <a:r>
              <a:rPr lang="ru-RU" dirty="0" smtClean="0"/>
              <a:t>Малоярославец</a:t>
            </a:r>
            <a:endParaRPr lang="ru-RU" dirty="0"/>
          </a:p>
        </p:txBody>
      </p:sp>
      <p:pic>
        <p:nvPicPr>
          <p:cNvPr id="25602" name="Picture 2" descr="http://www.md-mk.ru/images/vozrojd/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142984"/>
            <a:ext cx="6858047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конференция\заставка\Малоярославец 2\CIMG2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42"/>
            <a:ext cx="7810555" cy="58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конференция\заставка\Малоярославец 2\CIMG26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3" y="357166"/>
            <a:ext cx="8096307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конференция\заставка\Малоярославец 2\CIMG2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14488"/>
            <a:ext cx="4286281" cy="32147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E:\конференция\заставка\Малоярославец 2\CIMG26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000108"/>
            <a:ext cx="3482603" cy="4643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E:\конференция\заставка\Малоярославец 2\CIMG2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28604"/>
            <a:ext cx="7715304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violonchel'  - och grustnaya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85720" y="285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E:\конференция\заставка\Малоярославец 2\CIMG25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7858180" cy="5893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конференция\заставка\Малоярославец 2\CIMG25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8096306" cy="6072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конференция\заставка\Малоярославец 2\CIMG25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571480"/>
            <a:ext cx="3554248" cy="26656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5" descr="E:\конференция\заставка\Малоярославец 2\CIMG25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3429000"/>
            <a:ext cx="3571900" cy="2678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4" descr="E:\конференция\заставка\Малоярославец 2\CIMG25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285860"/>
            <a:ext cx="2893239" cy="3857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14480" y="142852"/>
            <a:ext cx="6429420" cy="933472"/>
          </a:xfrm>
        </p:spPr>
        <p:txBody>
          <a:bodyPr/>
          <a:lstStyle/>
          <a:p>
            <a:r>
              <a:rPr lang="ru-RU" dirty="0" smtClean="0"/>
              <a:t>Вид на Бородинское поле</a:t>
            </a:r>
            <a:endParaRPr lang="ru-RU" dirty="0"/>
          </a:p>
        </p:txBody>
      </p:sp>
      <p:pic>
        <p:nvPicPr>
          <p:cNvPr id="5" name="Picture 2" descr="E:\Бородино матер. Наташи\IMG_5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8146515" cy="45720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0" dirty="0" smtClean="0"/>
              <a:t>Вручение Бродской Софии награды  – знака отличия военного ордена «Кутузов»</a:t>
            </a:r>
            <a:endParaRPr lang="ru-RU" sz="3200" b="0" dirty="0"/>
          </a:p>
        </p:txBody>
      </p:sp>
      <p:pic>
        <p:nvPicPr>
          <p:cNvPr id="26626" name="Picture 2" descr="E:\конференция\заставка\Малоярославец 2\CIMG2609.JPG"/>
          <p:cNvPicPr>
            <a:picLocks noChangeAspect="1" noChangeArrowheads="1"/>
          </p:cNvPicPr>
          <p:nvPr/>
        </p:nvPicPr>
        <p:blipFill>
          <a:blip r:embed="rId2" cstate="print"/>
          <a:srcRect l="10344"/>
          <a:stretch>
            <a:fillRect/>
          </a:stretch>
        </p:blipFill>
        <p:spPr bwMode="auto">
          <a:xfrm>
            <a:off x="500034" y="1643050"/>
            <a:ext cx="4953067" cy="4143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27" name="Picture 3" descr="E:\конференция\заставка\Малоярославец 2\CIMG2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643050"/>
            <a:ext cx="3143272" cy="4191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 открытии памятного знака в Куркино</a:t>
            </a:r>
            <a:endParaRPr lang="ru-RU" dirty="0"/>
          </a:p>
        </p:txBody>
      </p:sp>
      <p:pic>
        <p:nvPicPr>
          <p:cNvPr id="27653" name="Picture 5" descr="E:\конференция\заставка\Памятник в Куркино\IMG_78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43050"/>
            <a:ext cx="8019227" cy="450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конференция\заставка\Памятник в Куркино\IMG_7854.JPG"/>
          <p:cNvPicPr>
            <a:picLocks noChangeAspect="1" noChangeArrowheads="1"/>
          </p:cNvPicPr>
          <p:nvPr/>
        </p:nvPicPr>
        <p:blipFill>
          <a:blip r:embed="rId3" cstate="print"/>
          <a:srcRect l="15910" r="15678"/>
          <a:stretch>
            <a:fillRect/>
          </a:stretch>
        </p:blipFill>
        <p:spPr bwMode="auto">
          <a:xfrm>
            <a:off x="3571868" y="1071546"/>
            <a:ext cx="5137815" cy="4643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4" descr="E:\конференция\заставка\Памятник в Куркино\IMG_7865.JPG"/>
          <p:cNvPicPr>
            <a:picLocks noChangeAspect="1" noChangeArrowheads="1"/>
          </p:cNvPicPr>
          <p:nvPr/>
        </p:nvPicPr>
        <p:blipFill>
          <a:blip r:embed="rId4" cstate="print"/>
          <a:srcRect l="4423"/>
          <a:stretch>
            <a:fillRect/>
          </a:stretch>
        </p:blipFill>
        <p:spPr bwMode="auto">
          <a:xfrm rot="5400000">
            <a:off x="-304309" y="1947327"/>
            <a:ext cx="4631562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etr Il'ich CHajkovskij - '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6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конференция\заставка\Памятник в Куркино\IMG_78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928670"/>
            <a:ext cx="8273805" cy="46434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E:\конференция\заставка\Памятник в Куркино\IMG_7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8401094" cy="4714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конференция\заставка\Памятник в Куркино\IMG_78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7891936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 smtClean="0"/>
              <a:t>Возложение цветов на могиле отца </a:t>
            </a:r>
            <a:r>
              <a:rPr lang="ru-RU" sz="3600" b="0" dirty="0" smtClean="0"/>
              <a:t/>
            </a:r>
            <a:br>
              <a:rPr lang="ru-RU" sz="3600" b="0" dirty="0" smtClean="0"/>
            </a:br>
            <a:r>
              <a:rPr lang="ru-RU" sz="3600" b="0" dirty="0" smtClean="0"/>
              <a:t>П.И</a:t>
            </a:r>
            <a:r>
              <a:rPr lang="ru-RU" sz="3600" b="0" dirty="0" smtClean="0"/>
              <a:t>. Багратиона в день его поминовения. </a:t>
            </a:r>
            <a:endParaRPr lang="ru-RU" sz="3600" b="0" dirty="0"/>
          </a:p>
        </p:txBody>
      </p:sp>
      <p:pic>
        <p:nvPicPr>
          <p:cNvPr id="29701" name="Picture 5" descr="D:\DSC_0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2500306"/>
            <a:ext cx="4410042" cy="2928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702" name="Picture 6" descr="E:\сонин проект\P1010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928802"/>
            <a:ext cx="3161132" cy="42148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 smtClean="0"/>
              <a:t>Возложение цветов на могиле отца </a:t>
            </a:r>
            <a:r>
              <a:rPr lang="ru-RU" sz="3600" b="0" dirty="0" smtClean="0"/>
              <a:t/>
            </a:r>
            <a:br>
              <a:rPr lang="ru-RU" sz="3600" b="0" dirty="0" smtClean="0"/>
            </a:br>
            <a:r>
              <a:rPr lang="ru-RU" sz="3600" b="0" dirty="0" smtClean="0"/>
              <a:t>П.И</a:t>
            </a:r>
            <a:r>
              <a:rPr lang="ru-RU" sz="3600" b="0" dirty="0" smtClean="0"/>
              <a:t>. Багратиона в день его поминовения. </a:t>
            </a:r>
            <a:endParaRPr lang="ru-RU" sz="3600" b="0" dirty="0"/>
          </a:p>
        </p:txBody>
      </p:sp>
      <p:pic>
        <p:nvPicPr>
          <p:cNvPr id="5" name="Picture 3" descr="D:\DSC_06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785926"/>
            <a:ext cx="6453722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 smtClean="0"/>
              <a:t>Возложение цветов на могиле отца </a:t>
            </a:r>
            <a:r>
              <a:rPr lang="ru-RU" sz="3600" b="0" dirty="0" smtClean="0"/>
              <a:t/>
            </a:r>
            <a:br>
              <a:rPr lang="ru-RU" sz="3600" b="0" dirty="0" smtClean="0"/>
            </a:br>
            <a:r>
              <a:rPr lang="ru-RU" sz="3600" b="0" dirty="0" smtClean="0"/>
              <a:t>П.И</a:t>
            </a:r>
            <a:r>
              <a:rPr lang="ru-RU" sz="3600" b="0" dirty="0" smtClean="0"/>
              <a:t>. Багратиона в день его поминовения. </a:t>
            </a:r>
            <a:endParaRPr lang="ru-RU" sz="3600" b="0" dirty="0"/>
          </a:p>
        </p:txBody>
      </p:sp>
      <p:pic>
        <p:nvPicPr>
          <p:cNvPr id="5" name="Picture 6" descr="D:\DSC_06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714488"/>
            <a:ext cx="6929486" cy="4602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 smtClean="0"/>
              <a:t>Возложение цветов на могиле отца </a:t>
            </a:r>
            <a:r>
              <a:rPr lang="ru-RU" sz="3600" b="0" dirty="0" smtClean="0"/>
              <a:t/>
            </a:r>
            <a:br>
              <a:rPr lang="ru-RU" sz="3600" b="0" dirty="0" smtClean="0"/>
            </a:br>
            <a:r>
              <a:rPr lang="ru-RU" sz="3600" b="0" dirty="0" smtClean="0"/>
              <a:t>П.И</a:t>
            </a:r>
            <a:r>
              <a:rPr lang="ru-RU" sz="3600" b="0" dirty="0" smtClean="0"/>
              <a:t>. Багратиона в день его поминовения. </a:t>
            </a:r>
            <a:endParaRPr lang="ru-RU" sz="3600" b="0" dirty="0"/>
          </a:p>
        </p:txBody>
      </p:sp>
      <p:pic>
        <p:nvPicPr>
          <p:cNvPr id="5" name="Picture 2" descr="D:\DSC_06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928802"/>
            <a:ext cx="6357982" cy="4222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:\Бородино матер. Наташи\IMG_5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8072494" cy="45304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142852"/>
            <a:ext cx="6429420" cy="933472"/>
          </a:xfrm>
        </p:spPr>
        <p:txBody>
          <a:bodyPr/>
          <a:lstStyle/>
          <a:p>
            <a:r>
              <a:rPr lang="ru-RU" dirty="0" smtClean="0"/>
              <a:t>Вид на Бородинское поле</a:t>
            </a:r>
            <a:endParaRPr lang="ru-RU" dirty="0"/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DSC_06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4947853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3" name="Picture 3" descr="D:\DSC_06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143248"/>
            <a:ext cx="4840290" cy="3214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DSC_06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85794"/>
            <a:ext cx="7636903" cy="5072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714488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Знание событий прошлого рождают гордость за нашу Родину и дают силы создавать историю сегодня.</a:t>
            </a:r>
            <a:endParaRPr lang="ru-RU" dirty="0"/>
          </a:p>
        </p:txBody>
      </p:sp>
      <p:pic>
        <p:nvPicPr>
          <p:cNvPr id="36866" name="Picture 2" descr="http://forum.antikwariat.ru/files/04052008478_1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571876"/>
            <a:ext cx="2143140" cy="2125995"/>
          </a:xfrm>
          <a:prstGeom prst="ellipse">
            <a:avLst/>
          </a:prstGeom>
          <a:ln w="127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 advClick="0" advTm="3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Бородино матер. Наташи\IMG_5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85860"/>
            <a:ext cx="8146515" cy="45720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14480" y="142852"/>
            <a:ext cx="6429420" cy="933472"/>
          </a:xfrm>
        </p:spPr>
        <p:txBody>
          <a:bodyPr/>
          <a:lstStyle/>
          <a:p>
            <a:r>
              <a:rPr lang="ru-RU" dirty="0" smtClean="0"/>
              <a:t>Вид на Бородинское поле</a:t>
            </a:r>
            <a:endParaRPr lang="ru-RU" dirty="0"/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714480" y="142852"/>
            <a:ext cx="6429420" cy="933472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0" i="0" u="none" strike="noStrike" kern="1200" cap="none" spc="-100" normalizeH="0" baseline="0" noProof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Вид на Бородинское поле</a:t>
            </a:r>
            <a:endParaRPr kumimoji="0" lang="ru-RU" sz="42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5" descr="E:\Бородино матер. Наташи\crfxbdfybt 04 03 12 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02945">
            <a:off x="587092" y="1576216"/>
            <a:ext cx="4185938" cy="3139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E:\Бородино матер. Наташи\crfxbdfybt 04 03 12 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8699">
            <a:off x="4434298" y="3236878"/>
            <a:ext cx="4122394" cy="3091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14480" y="142852"/>
            <a:ext cx="6429420" cy="933472"/>
          </a:xfrm>
        </p:spPr>
        <p:txBody>
          <a:bodyPr/>
          <a:lstStyle/>
          <a:p>
            <a:r>
              <a:rPr lang="ru-RU" dirty="0" smtClean="0"/>
              <a:t>Вид на Бородинское поле</a:t>
            </a:r>
            <a:endParaRPr lang="ru-RU" dirty="0"/>
          </a:p>
        </p:txBody>
      </p:sp>
      <p:pic>
        <p:nvPicPr>
          <p:cNvPr id="5" name="Picture 7" descr="E:\Бородино матер. Наташи\crfxbdfybt 04 03 12 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00174"/>
            <a:ext cx="6096240" cy="4572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pPr algn="ctr"/>
            <a:r>
              <a:rPr lang="ru-RU" dirty="0" smtClean="0"/>
              <a:t>Памятники Бородино</a:t>
            </a:r>
            <a:endParaRPr lang="ru-RU" dirty="0"/>
          </a:p>
        </p:txBody>
      </p:sp>
      <p:pic>
        <p:nvPicPr>
          <p:cNvPr id="5" name="Picture 3" descr="E:\Бородино матер. Наташи\IMG_51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736"/>
            <a:ext cx="8401093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pPr algn="ctr"/>
            <a:r>
              <a:rPr lang="ru-RU" dirty="0" smtClean="0"/>
              <a:t>Памятники Бородино</a:t>
            </a:r>
            <a:endParaRPr lang="ru-RU" dirty="0"/>
          </a:p>
        </p:txBody>
      </p:sp>
      <p:pic>
        <p:nvPicPr>
          <p:cNvPr id="5" name="Picture 4" descr="E:\Бородино матер. Наташи\IMG_5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8146514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771</TotalTime>
  <Words>113</Words>
  <Application>Microsoft Office PowerPoint</Application>
  <PresentationFormat>Экран (4:3)</PresentationFormat>
  <Paragraphs>21</Paragraphs>
  <Slides>42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Бумажная</vt:lpstr>
      <vt:lpstr>По местам боевой славы Отечественной войны 1812 года</vt:lpstr>
      <vt:lpstr>Учащиеся школы 158 в музее – заповеднике «Бородино»</vt:lpstr>
      <vt:lpstr>Вид на Бородинское поле</vt:lpstr>
      <vt:lpstr>Вид на Бородинское поле</vt:lpstr>
      <vt:lpstr>Вид на Бородинское поле</vt:lpstr>
      <vt:lpstr>Слайд 6</vt:lpstr>
      <vt:lpstr>Вид на Бородинское поле</vt:lpstr>
      <vt:lpstr>Памятники Бородино</vt:lpstr>
      <vt:lpstr>Памятники Бородино</vt:lpstr>
      <vt:lpstr>Памятники Бородино</vt:lpstr>
      <vt:lpstr>Слайд 11</vt:lpstr>
      <vt:lpstr>Слайд 12</vt:lpstr>
      <vt:lpstr>Слайд 13</vt:lpstr>
      <vt:lpstr>В музее – панораме «Бородинская битва»</vt:lpstr>
      <vt:lpstr>Слайд 15</vt:lpstr>
      <vt:lpstr>Тарутино </vt:lpstr>
      <vt:lpstr>Слайд 17</vt:lpstr>
      <vt:lpstr>Слайд 18</vt:lpstr>
      <vt:lpstr>Слайд 19</vt:lpstr>
      <vt:lpstr>Слайд 20</vt:lpstr>
      <vt:lpstr>Слайд 21</vt:lpstr>
      <vt:lpstr>Малоярославец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Вручение Бродской Софии награды  – знака отличия военного ордена «Кутузов»</vt:lpstr>
      <vt:lpstr>На открытии памятного знака в Куркино</vt:lpstr>
      <vt:lpstr>Слайд 32</vt:lpstr>
      <vt:lpstr>Слайд 33</vt:lpstr>
      <vt:lpstr>Слайд 34</vt:lpstr>
      <vt:lpstr>Слайд 35</vt:lpstr>
      <vt:lpstr>Возложение цветов на могиле отца  П.И. Багратиона в день его поминовения. </vt:lpstr>
      <vt:lpstr>Возложение цветов на могиле отца  П.И. Багратиона в день его поминовения. </vt:lpstr>
      <vt:lpstr>Возложение цветов на могиле отца  П.И. Багратиона в день его поминовения. </vt:lpstr>
      <vt:lpstr>Возложение цветов на могиле отца  П.И. Багратиона в день его поминовения. </vt:lpstr>
      <vt:lpstr>Слайд 40</vt:lpstr>
      <vt:lpstr>Слайд 41</vt:lpstr>
      <vt:lpstr>Знание событий прошлого рождают гордость за нашу Родину и дают силы создавать историю сегодня.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местам боевой славы Отечественной войны 1812 года</dc:title>
  <dc:creator>Admin</dc:creator>
  <cp:lastModifiedBy>Admin</cp:lastModifiedBy>
  <cp:revision>69</cp:revision>
  <dcterms:created xsi:type="dcterms:W3CDTF">2012-11-09T15:21:01Z</dcterms:created>
  <dcterms:modified xsi:type="dcterms:W3CDTF">2012-11-11T15:54:44Z</dcterms:modified>
</cp:coreProperties>
</file>